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83D7-CE74-401A-829C-EDE3F8C47B08}" type="datetimeFigureOut">
              <a:rPr lang="he-IL" smtClean="0"/>
              <a:t>י'/חשון/תש"פ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B593-7B37-4C42-8393-4B6D19188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3238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83D7-CE74-401A-829C-EDE3F8C47B08}" type="datetimeFigureOut">
              <a:rPr lang="he-IL" smtClean="0"/>
              <a:t>י'/חשון/תש"פ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B593-7B37-4C42-8393-4B6D19188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0393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83D7-CE74-401A-829C-EDE3F8C47B08}" type="datetimeFigureOut">
              <a:rPr lang="he-IL" smtClean="0"/>
              <a:t>י'/חשון/תש"פ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B593-7B37-4C42-8393-4B6D19188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742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83D7-CE74-401A-829C-EDE3F8C47B08}" type="datetimeFigureOut">
              <a:rPr lang="he-IL" smtClean="0"/>
              <a:t>י'/חשון/תש"פ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B593-7B37-4C42-8393-4B6D19188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069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83D7-CE74-401A-829C-EDE3F8C47B08}" type="datetimeFigureOut">
              <a:rPr lang="he-IL" smtClean="0"/>
              <a:t>י'/חשון/תש"פ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B593-7B37-4C42-8393-4B6D19188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3792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83D7-CE74-401A-829C-EDE3F8C47B08}" type="datetimeFigureOut">
              <a:rPr lang="he-IL" smtClean="0"/>
              <a:t>י'/חשון/תש"פ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B593-7B37-4C42-8393-4B6D19188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914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83D7-CE74-401A-829C-EDE3F8C47B08}" type="datetimeFigureOut">
              <a:rPr lang="he-IL" smtClean="0"/>
              <a:t>י'/חשון/תש"פ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B593-7B37-4C42-8393-4B6D19188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0240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83D7-CE74-401A-829C-EDE3F8C47B08}" type="datetimeFigureOut">
              <a:rPr lang="he-IL" smtClean="0"/>
              <a:t>י'/חשון/תש"פ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B593-7B37-4C42-8393-4B6D19188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08125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83D7-CE74-401A-829C-EDE3F8C47B08}" type="datetimeFigureOut">
              <a:rPr lang="he-IL" smtClean="0"/>
              <a:t>י'/חשון/תש"פ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B593-7B37-4C42-8393-4B6D19188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033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83D7-CE74-401A-829C-EDE3F8C47B08}" type="datetimeFigureOut">
              <a:rPr lang="he-IL" smtClean="0"/>
              <a:t>י'/חשון/תש"פ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B593-7B37-4C42-8393-4B6D19188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631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83D7-CE74-401A-829C-EDE3F8C47B08}" type="datetimeFigureOut">
              <a:rPr lang="he-IL" smtClean="0"/>
              <a:t>י'/חשון/תש"פ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B593-7B37-4C42-8393-4B6D19188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604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A83D7-CE74-401A-829C-EDE3F8C47B08}" type="datetimeFigureOut">
              <a:rPr lang="he-IL" smtClean="0"/>
              <a:t>י'/חשון/תש"פ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FB593-7B37-4C42-8393-4B6D19188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461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4819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X4</a:t>
            </a:r>
            <a:endParaRPr lang="he-I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251" y="1619659"/>
            <a:ext cx="5273497" cy="4487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3376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Figure X4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ולנטין אלירן</dc:creator>
  <cp:lastModifiedBy>ולנטין אלירן</cp:lastModifiedBy>
  <cp:revision>1</cp:revision>
  <dcterms:created xsi:type="dcterms:W3CDTF">2019-11-08T11:01:14Z</dcterms:created>
  <dcterms:modified xsi:type="dcterms:W3CDTF">2019-11-08T11:02:46Z</dcterms:modified>
</cp:coreProperties>
</file>